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3" r:id="rId3"/>
    <p:sldId id="274" r:id="rId4"/>
    <p:sldId id="273" r:id="rId5"/>
    <p:sldId id="275" r:id="rId6"/>
    <p:sldId id="276" r:id="rId7"/>
    <p:sldId id="271" r:id="rId8"/>
    <p:sldId id="272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53"/>
  </p:normalViewPr>
  <p:slideViewPr>
    <p:cSldViewPr snapToGrid="0" snapToObjects="1">
      <p:cViewPr varScale="1">
        <p:scale>
          <a:sx n="47" d="100"/>
          <a:sy n="47" d="100"/>
        </p:scale>
        <p:origin x="43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1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4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6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4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3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2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2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5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9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0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E2956-7581-1F44-9E46-E55BFA87E29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0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BF7F-FAAE-6C47-AF7C-2A67EE842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ZAŠČITA OTROK BREZ SPREMSTVA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10EFD-D8E8-FF41-B3FC-BA78400CE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76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VLOGA IN IZZIVI ZAKONITIH ZASTOPNIKOV PRI PREHODU V ODRASLOST </a:t>
            </a:r>
          </a:p>
          <a:p>
            <a:pPr algn="l"/>
            <a:endParaRPr lang="en-US" dirty="0"/>
          </a:p>
          <a:p>
            <a:pPr algn="l"/>
            <a:r>
              <a:rPr lang="en-US" dirty="0" err="1"/>
              <a:t>Usposabljanje</a:t>
            </a:r>
            <a:r>
              <a:rPr lang="en-US" dirty="0"/>
              <a:t> v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COAST</a:t>
            </a:r>
          </a:p>
          <a:p>
            <a:pPr algn="l"/>
            <a:r>
              <a:rPr lang="en-US" dirty="0" err="1"/>
              <a:t>Urša</a:t>
            </a:r>
            <a:r>
              <a:rPr lang="en-US" dirty="0"/>
              <a:t> </a:t>
            </a:r>
            <a:r>
              <a:rPr lang="en-US" dirty="0" err="1"/>
              <a:t>Regvar</a:t>
            </a:r>
            <a:r>
              <a:rPr lang="en-US" dirty="0"/>
              <a:t>, </a:t>
            </a:r>
            <a:r>
              <a:rPr lang="en-US" dirty="0" err="1"/>
              <a:t>vodja</a:t>
            </a:r>
            <a:r>
              <a:rPr lang="en-US" dirty="0"/>
              <a:t> </a:t>
            </a:r>
            <a:r>
              <a:rPr lang="en-US" dirty="0" err="1"/>
              <a:t>azila</a:t>
            </a:r>
            <a:r>
              <a:rPr lang="en-US" dirty="0"/>
              <a:t> in </a:t>
            </a:r>
            <a:r>
              <a:rPr lang="en-US" dirty="0" err="1"/>
              <a:t>migracij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PIC, 17. 10. 2025. </a:t>
            </a:r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334CFD01-C2D2-2E45-9EB2-411871B6C8D9}"/>
              </a:ext>
            </a:extLst>
          </p:cNvPr>
          <p:cNvSpPr/>
          <p:nvPr/>
        </p:nvSpPr>
        <p:spPr>
          <a:xfrm>
            <a:off x="7905509" y="650913"/>
            <a:ext cx="3620307" cy="758749"/>
          </a:xfrm>
          <a:custGeom>
            <a:avLst/>
            <a:gdLst/>
            <a:ahLst/>
            <a:cxnLst/>
            <a:rect l="l" t="t" r="r" b="b"/>
            <a:pathLst>
              <a:path w="8504054" h="1779640">
                <a:moveTo>
                  <a:pt x="0" y="0"/>
                </a:moveTo>
                <a:lnTo>
                  <a:pt x="8504054" y="0"/>
                </a:lnTo>
                <a:lnTo>
                  <a:pt x="8504054" y="1779641"/>
                </a:lnTo>
                <a:lnTo>
                  <a:pt x="0" y="17796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B7BDB-A15E-1445-B881-E6732E5B5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28" y="655351"/>
            <a:ext cx="1275163" cy="8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1ADD-04F1-9640-994E-B45CD57B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KAJ JE PREHOD V ODRASLOST?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F2CB1-8E48-B74C-A485-DC66F36D6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709"/>
            <a:ext cx="10515600" cy="4672254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b="1" dirty="0" err="1"/>
              <a:t>proces</a:t>
            </a:r>
            <a:r>
              <a:rPr lang="en-US" dirty="0"/>
              <a:t> </a:t>
            </a:r>
            <a:r>
              <a:rPr lang="en-US" dirty="0" err="1"/>
              <a:t>tekom</a:t>
            </a:r>
            <a:r>
              <a:rPr lang="en-US" dirty="0"/>
              <a:t> </a:t>
            </a:r>
            <a:r>
              <a:rPr lang="en-US" dirty="0" err="1"/>
              <a:t>katerega</a:t>
            </a:r>
            <a:r>
              <a:rPr lang="en-US" dirty="0"/>
              <a:t> </a:t>
            </a:r>
            <a:r>
              <a:rPr lang="en-US" dirty="0" err="1"/>
              <a:t>mladoletnik</a:t>
            </a:r>
            <a:r>
              <a:rPr lang="en-US" dirty="0"/>
              <a:t> </a:t>
            </a:r>
            <a:r>
              <a:rPr lang="en-US" dirty="0" err="1"/>
              <a:t>doseže</a:t>
            </a:r>
            <a:r>
              <a:rPr lang="en-US" dirty="0"/>
              <a:t> </a:t>
            </a:r>
            <a:r>
              <a:rPr lang="en-US" dirty="0" err="1"/>
              <a:t>odraslost</a:t>
            </a:r>
            <a:r>
              <a:rPr lang="en-US" dirty="0"/>
              <a:t>, s </a:t>
            </a:r>
            <a:r>
              <a:rPr lang="en-US" dirty="0" err="1"/>
              <a:t>čimer</a:t>
            </a:r>
            <a:r>
              <a:rPr lang="en-US" dirty="0"/>
              <a:t> </a:t>
            </a:r>
            <a:r>
              <a:rPr lang="en-US" dirty="0" err="1"/>
              <a:t>preide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odvisnosti</a:t>
            </a:r>
            <a:r>
              <a:rPr lang="en-US" dirty="0"/>
              <a:t> v </a:t>
            </a:r>
            <a:r>
              <a:rPr lang="en-US" dirty="0" err="1"/>
              <a:t>samostojno</a:t>
            </a:r>
            <a:r>
              <a:rPr lang="en-US" dirty="0"/>
              <a:t> </a:t>
            </a:r>
            <a:r>
              <a:rPr lang="en-US" dirty="0" err="1"/>
              <a:t>življenje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polnopravni</a:t>
            </a:r>
            <a:r>
              <a:rPr lang="en-US" dirty="0"/>
              <a:t> </a:t>
            </a:r>
            <a:r>
              <a:rPr lang="en-US" dirty="0" err="1"/>
              <a:t>član</a:t>
            </a:r>
            <a:r>
              <a:rPr lang="en-US" dirty="0"/>
              <a:t> </a:t>
            </a:r>
            <a:r>
              <a:rPr lang="en-US" dirty="0" err="1"/>
              <a:t>družbe</a:t>
            </a:r>
            <a:r>
              <a:rPr lang="en-US" dirty="0"/>
              <a:t>. </a:t>
            </a:r>
            <a:r>
              <a:rPr lang="en-US" dirty="0" err="1"/>
              <a:t>Tekom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mladoleniki</a:t>
            </a:r>
            <a:r>
              <a:rPr lang="en-US" dirty="0"/>
              <a:t> </a:t>
            </a:r>
            <a:r>
              <a:rPr lang="en-US" dirty="0" err="1"/>
              <a:t>prevzamejo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vloge</a:t>
            </a:r>
            <a:r>
              <a:rPr lang="en-US" dirty="0"/>
              <a:t> in </a:t>
            </a:r>
            <a:r>
              <a:rPr lang="en-US" dirty="0" err="1"/>
              <a:t>naloge</a:t>
            </a:r>
            <a:r>
              <a:rPr lang="en-US" dirty="0"/>
              <a:t>, </a:t>
            </a:r>
            <a:r>
              <a:rPr lang="en-US" dirty="0" err="1"/>
              <a:t>povezane</a:t>
            </a:r>
            <a:r>
              <a:rPr lang="en-US" dirty="0"/>
              <a:t> s </a:t>
            </a:r>
            <a:r>
              <a:rPr lang="en-US" dirty="0" err="1"/>
              <a:t>pridobivanjem</a:t>
            </a:r>
            <a:r>
              <a:rPr lang="en-US" dirty="0"/>
              <a:t> </a:t>
            </a:r>
            <a:r>
              <a:rPr lang="en-US" dirty="0" err="1"/>
              <a:t>avtonomije</a:t>
            </a:r>
            <a:r>
              <a:rPr lang="en-US" dirty="0"/>
              <a:t> in </a:t>
            </a:r>
            <a:r>
              <a:rPr lang="en-US" dirty="0" err="1"/>
              <a:t>socialne</a:t>
            </a:r>
            <a:r>
              <a:rPr lang="en-US" dirty="0"/>
              <a:t> </a:t>
            </a:r>
            <a:r>
              <a:rPr lang="en-US" dirty="0" err="1"/>
              <a:t>integracije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področju</a:t>
            </a:r>
            <a:r>
              <a:rPr lang="en-US" dirty="0"/>
              <a:t>: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pravnega</a:t>
            </a:r>
            <a:r>
              <a:rPr lang="en-US" dirty="0"/>
              <a:t> </a:t>
            </a:r>
            <a:r>
              <a:rPr lang="en-US" dirty="0" err="1"/>
              <a:t>statusa</a:t>
            </a:r>
            <a:r>
              <a:rPr lang="en-US" dirty="0"/>
              <a:t>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izobrazbe</a:t>
            </a:r>
            <a:r>
              <a:rPr lang="en-US" dirty="0"/>
              <a:t>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zrelih</a:t>
            </a:r>
            <a:r>
              <a:rPr lang="en-US" dirty="0"/>
              <a:t> </a:t>
            </a:r>
            <a:r>
              <a:rPr lang="en-US" dirty="0" err="1"/>
              <a:t>odnosov</a:t>
            </a:r>
            <a:endParaRPr lang="en-US" dirty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finančne</a:t>
            </a:r>
            <a:r>
              <a:rPr lang="en-US" dirty="0"/>
              <a:t> </a:t>
            </a:r>
            <a:r>
              <a:rPr lang="en-US" dirty="0" err="1"/>
              <a:t>neodvisnosti</a:t>
            </a:r>
            <a:r>
              <a:rPr lang="en-US" dirty="0"/>
              <a:t>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stanovanjske</a:t>
            </a:r>
            <a:r>
              <a:rPr lang="en-US" dirty="0"/>
              <a:t> </a:t>
            </a:r>
            <a:r>
              <a:rPr lang="en-US" dirty="0" err="1"/>
              <a:t>neodvisnosti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2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260B-B9CF-644F-B7BE-45AC8189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PREHOD V ODRASLOST V KONTEKSTU MIGRACIJ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53F4D-28C1-9941-992D-4EA9F979C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832"/>
            <a:ext cx="10515600" cy="4632157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specifične</a:t>
            </a:r>
            <a:r>
              <a:rPr lang="en-US" dirty="0"/>
              <a:t> </a:t>
            </a:r>
            <a:r>
              <a:rPr lang="en-US" dirty="0" err="1"/>
              <a:t>okoliščine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da </a:t>
            </a:r>
            <a:r>
              <a:rPr lang="en-US" dirty="0" err="1"/>
              <a:t>gre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otroke</a:t>
            </a:r>
            <a:r>
              <a:rPr lang="en-US" dirty="0"/>
              <a:t> </a:t>
            </a:r>
            <a:r>
              <a:rPr lang="en-US" dirty="0" err="1"/>
              <a:t>brez</a:t>
            </a:r>
            <a:r>
              <a:rPr lang="en-US" dirty="0"/>
              <a:t> </a:t>
            </a:r>
            <a:r>
              <a:rPr lang="en-US" dirty="0" err="1"/>
              <a:t>spremstva</a:t>
            </a:r>
            <a:r>
              <a:rPr lang="en-US" dirty="0"/>
              <a:t>: </a:t>
            </a:r>
            <a:r>
              <a:rPr lang="en-US" dirty="0" err="1"/>
              <a:t>nimajo</a:t>
            </a:r>
            <a:r>
              <a:rPr lang="en-US" dirty="0"/>
              <a:t> </a:t>
            </a:r>
            <a:r>
              <a:rPr lang="en-US" dirty="0" err="1"/>
              <a:t>družinskih</a:t>
            </a:r>
            <a:r>
              <a:rPr lang="en-US" dirty="0"/>
              <a:t> </a:t>
            </a:r>
            <a:r>
              <a:rPr lang="en-US" dirty="0" err="1"/>
              <a:t>članov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sorodnikov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identificirani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mladoletni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tujci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približujejo</a:t>
            </a:r>
            <a:r>
              <a:rPr lang="en-US" dirty="0"/>
              <a:t> se 18 </a:t>
            </a:r>
            <a:r>
              <a:rPr lang="en-US" dirty="0" err="1"/>
              <a:t>rojstnemu</a:t>
            </a:r>
            <a:r>
              <a:rPr lang="en-US" dirty="0"/>
              <a:t> </a:t>
            </a:r>
            <a:r>
              <a:rPr lang="en-US" dirty="0" err="1"/>
              <a:t>dnevu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upoštevati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, da so </a:t>
            </a:r>
            <a:r>
              <a:rPr lang="en-US" dirty="0" err="1"/>
              <a:t>adolescenti</a:t>
            </a:r>
            <a:r>
              <a:rPr lang="en-US" dirty="0"/>
              <a:t> – </a:t>
            </a:r>
            <a:r>
              <a:rPr lang="en-US" dirty="0" err="1"/>
              <a:t>adolescenca</a:t>
            </a:r>
            <a:r>
              <a:rPr lang="en-US" dirty="0"/>
              <a:t> je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časovno</a:t>
            </a:r>
            <a:r>
              <a:rPr lang="en-US" dirty="0"/>
              <a:t> </a:t>
            </a:r>
            <a:r>
              <a:rPr lang="en-US" dirty="0" err="1"/>
              <a:t>obdobje</a:t>
            </a:r>
            <a:r>
              <a:rPr lang="en-US" dirty="0"/>
              <a:t> </a:t>
            </a:r>
            <a:r>
              <a:rPr lang="en-US" dirty="0" err="1"/>
              <a:t>tranzicije</a:t>
            </a:r>
            <a:r>
              <a:rPr lang="en-US" dirty="0"/>
              <a:t>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/>
              <a:t>prehodu</a:t>
            </a:r>
            <a:r>
              <a:rPr lang="en-US" dirty="0"/>
              <a:t> se </a:t>
            </a:r>
            <a:r>
              <a:rPr lang="en-US" dirty="0" err="1"/>
              <a:t>pričakuje</a:t>
            </a:r>
            <a:r>
              <a:rPr lang="en-US" dirty="0"/>
              <a:t> da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samozadostni</a:t>
            </a:r>
            <a:r>
              <a:rPr lang="en-US" dirty="0"/>
              <a:t> in </a:t>
            </a:r>
            <a:r>
              <a:rPr lang="en-US" dirty="0" err="1"/>
              <a:t>neodvisni</a:t>
            </a:r>
            <a:r>
              <a:rPr lang="en-US" dirty="0"/>
              <a:t> </a:t>
            </a:r>
            <a:r>
              <a:rPr lang="en-US" dirty="0" err="1"/>
              <a:t>vendar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niso</a:t>
            </a:r>
            <a:r>
              <a:rPr lang="en-US" dirty="0"/>
              <a:t> </a:t>
            </a:r>
            <a:r>
              <a:rPr lang="en-US" dirty="0" err="1"/>
              <a:t>nujno</a:t>
            </a:r>
            <a:r>
              <a:rPr lang="en-US" dirty="0"/>
              <a:t> </a:t>
            </a:r>
            <a:r>
              <a:rPr lang="en-US" dirty="0" err="1"/>
              <a:t>pripravljeni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t.i</a:t>
            </a:r>
            <a:r>
              <a:rPr lang="en-US" dirty="0"/>
              <a:t>. </a:t>
            </a:r>
            <a:r>
              <a:rPr lang="en-US" dirty="0" err="1"/>
              <a:t>trojna</a:t>
            </a:r>
            <a:r>
              <a:rPr lang="en-US" dirty="0"/>
              <a:t> </a:t>
            </a:r>
            <a:r>
              <a:rPr lang="en-US" dirty="0" err="1"/>
              <a:t>tranzicija</a:t>
            </a:r>
            <a:r>
              <a:rPr lang="en-US" dirty="0"/>
              <a:t>: v </a:t>
            </a:r>
            <a:r>
              <a:rPr lang="en-US" dirty="0" err="1"/>
              <a:t>odraslost</a:t>
            </a:r>
            <a:r>
              <a:rPr lang="en-US" dirty="0"/>
              <a:t>, </a:t>
            </a:r>
            <a:r>
              <a:rPr lang="en-US" dirty="0" err="1"/>
              <a:t>tranzicija</a:t>
            </a:r>
            <a:r>
              <a:rPr lang="en-US" dirty="0"/>
              <a:t> v novo </a:t>
            </a:r>
            <a:r>
              <a:rPr lang="en-US" dirty="0" err="1"/>
              <a:t>socialno</a:t>
            </a:r>
            <a:r>
              <a:rPr lang="en-US" dirty="0"/>
              <a:t> in </a:t>
            </a:r>
            <a:r>
              <a:rPr lang="en-US" dirty="0" err="1"/>
              <a:t>kulturno</a:t>
            </a:r>
            <a:r>
              <a:rPr lang="en-US" dirty="0"/>
              <a:t> </a:t>
            </a:r>
            <a:r>
              <a:rPr lang="en-US" dirty="0" err="1"/>
              <a:t>okolje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/>
              <a:t>migriranja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premagovanje</a:t>
            </a:r>
            <a:r>
              <a:rPr lang="en-US" dirty="0"/>
              <a:t> </a:t>
            </a:r>
            <a:r>
              <a:rPr lang="en-US" dirty="0" err="1"/>
              <a:t>travm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grajenje</a:t>
            </a:r>
            <a:r>
              <a:rPr lang="en-US" dirty="0"/>
              <a:t> </a:t>
            </a:r>
            <a:r>
              <a:rPr lang="en-US" dirty="0" err="1"/>
              <a:t>odpornosti</a:t>
            </a:r>
            <a:endParaRPr lang="en-US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3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D04A-DCC3-8D4D-B5A6-36FFE6DE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INDIVIDUALEN PRISTOP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06927-1142-3643-B025-A1DDD3D82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pomemembnost</a:t>
            </a:r>
            <a:r>
              <a:rPr lang="en-US" dirty="0"/>
              <a:t> </a:t>
            </a:r>
            <a:r>
              <a:rPr lang="en-US" dirty="0" err="1"/>
              <a:t>priprav</a:t>
            </a:r>
            <a:r>
              <a:rPr lang="en-US" dirty="0"/>
              <a:t> in </a:t>
            </a:r>
            <a:r>
              <a:rPr lang="en-US" dirty="0" err="1"/>
              <a:t>načrtovanja</a:t>
            </a:r>
            <a:r>
              <a:rPr lang="en-US" dirty="0"/>
              <a:t> </a:t>
            </a:r>
            <a:r>
              <a:rPr lang="en-US" dirty="0" err="1"/>
              <a:t>prehoda</a:t>
            </a:r>
            <a:r>
              <a:rPr lang="en-US" dirty="0"/>
              <a:t> v </a:t>
            </a:r>
            <a:r>
              <a:rPr lang="en-US" dirty="0" err="1"/>
              <a:t>odraslost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vključevanje</a:t>
            </a:r>
            <a:r>
              <a:rPr lang="en-US" dirty="0"/>
              <a:t> </a:t>
            </a:r>
            <a:r>
              <a:rPr lang="en-US" dirty="0" err="1"/>
              <a:t>otroka</a:t>
            </a:r>
            <a:r>
              <a:rPr lang="en-US" dirty="0"/>
              <a:t> in </a:t>
            </a:r>
            <a:r>
              <a:rPr lang="en-US" dirty="0" err="1"/>
              <a:t>njegovega</a:t>
            </a:r>
            <a:r>
              <a:rPr lang="en-US" dirty="0"/>
              <a:t> </a:t>
            </a:r>
            <a:r>
              <a:rPr lang="en-US" dirty="0" err="1"/>
              <a:t>mnenja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upoštevanje</a:t>
            </a:r>
            <a:r>
              <a:rPr lang="en-US" dirty="0"/>
              <a:t> </a:t>
            </a:r>
            <a:r>
              <a:rPr lang="en-US" dirty="0" err="1"/>
              <a:t>njegovih</a:t>
            </a:r>
            <a:r>
              <a:rPr lang="en-US" dirty="0"/>
              <a:t> </a:t>
            </a:r>
            <a:r>
              <a:rPr lang="en-US" dirty="0" err="1"/>
              <a:t>individualnih</a:t>
            </a:r>
            <a:r>
              <a:rPr lang="en-US" dirty="0"/>
              <a:t> </a:t>
            </a:r>
            <a:r>
              <a:rPr lang="en-US" dirty="0" err="1"/>
              <a:t>okoliščin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upoštevanje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individualnih</a:t>
            </a:r>
            <a:r>
              <a:rPr lang="en-US" dirty="0"/>
              <a:t> </a:t>
            </a:r>
            <a:r>
              <a:rPr lang="en-US" dirty="0" err="1"/>
              <a:t>potreb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prepoznava</a:t>
            </a:r>
            <a:r>
              <a:rPr lang="en-US" dirty="0"/>
              <a:t> </a:t>
            </a:r>
            <a:r>
              <a:rPr lang="en-US" dirty="0" err="1"/>
              <a:t>morebitnih</a:t>
            </a:r>
            <a:r>
              <a:rPr lang="en-US" dirty="0"/>
              <a:t> </a:t>
            </a:r>
            <a:r>
              <a:rPr lang="en-US" dirty="0" err="1"/>
              <a:t>izzivov</a:t>
            </a:r>
            <a:r>
              <a:rPr lang="en-US" dirty="0"/>
              <a:t>: </a:t>
            </a:r>
            <a:r>
              <a:rPr lang="en-US" dirty="0" err="1"/>
              <a:t>pravni</a:t>
            </a:r>
            <a:r>
              <a:rPr lang="en-US" dirty="0"/>
              <a:t> status, </a:t>
            </a:r>
            <a:r>
              <a:rPr lang="en-US" dirty="0" err="1"/>
              <a:t>travma</a:t>
            </a:r>
            <a:r>
              <a:rPr lang="en-US" dirty="0"/>
              <a:t>, </a:t>
            </a:r>
            <a:r>
              <a:rPr lang="en-US" dirty="0" err="1"/>
              <a:t>izobrazba</a:t>
            </a:r>
            <a:r>
              <a:rPr lang="en-US" dirty="0"/>
              <a:t>/</a:t>
            </a:r>
            <a:r>
              <a:rPr lang="en-US" dirty="0" err="1"/>
              <a:t>stopnja</a:t>
            </a:r>
            <a:r>
              <a:rPr lang="en-US" dirty="0"/>
              <a:t> </a:t>
            </a:r>
            <a:r>
              <a:rPr lang="en-US" dirty="0" err="1"/>
              <a:t>pismenosti</a:t>
            </a:r>
            <a:r>
              <a:rPr lang="en-US" dirty="0"/>
              <a:t>, </a:t>
            </a:r>
            <a:r>
              <a:rPr lang="en-US" dirty="0" err="1"/>
              <a:t>statost</a:t>
            </a:r>
            <a:r>
              <a:rPr lang="en-US" dirty="0"/>
              <a:t>, </a:t>
            </a:r>
            <a:r>
              <a:rPr lang="en-US" dirty="0" err="1"/>
              <a:t>diskriminacija</a:t>
            </a:r>
            <a:r>
              <a:rPr lang="en-US" dirty="0"/>
              <a:t>, </a:t>
            </a:r>
            <a:r>
              <a:rPr lang="en-US" dirty="0" err="1"/>
              <a:t>individualne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, </a:t>
            </a:r>
            <a:r>
              <a:rPr lang="en-US" dirty="0" err="1"/>
              <a:t>zmožnost</a:t>
            </a:r>
            <a:r>
              <a:rPr lang="en-US" dirty="0"/>
              <a:t> </a:t>
            </a:r>
            <a:r>
              <a:rPr lang="en-US" dirty="0" err="1"/>
              <a:t>vzpostavljanja</a:t>
            </a:r>
            <a:r>
              <a:rPr lang="en-US" dirty="0"/>
              <a:t> </a:t>
            </a:r>
            <a:r>
              <a:rPr lang="en-US" dirty="0" err="1"/>
              <a:t>vezi</a:t>
            </a:r>
            <a:r>
              <a:rPr lang="en-US" dirty="0"/>
              <a:t>…..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prepoznava</a:t>
            </a:r>
            <a:r>
              <a:rPr lang="en-US" dirty="0"/>
              <a:t> </a:t>
            </a:r>
            <a:r>
              <a:rPr lang="en-US" dirty="0" err="1"/>
              <a:t>podporne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: </a:t>
            </a:r>
            <a:r>
              <a:rPr lang="en-US" dirty="0" err="1"/>
              <a:t>institucije</a:t>
            </a:r>
            <a:r>
              <a:rPr lang="en-US" dirty="0"/>
              <a:t>, NVO, </a:t>
            </a:r>
            <a:r>
              <a:rPr lang="en-US" dirty="0" err="1"/>
              <a:t>posamezniki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informiranje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5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FB840-0EBF-654B-8CAA-B753926E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NASLAVLJANJE SPREMEMB OB PREHODU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7CF7F-34F3-2B43-B75D-4B14F9769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/>
              <a:t>pravna</a:t>
            </a:r>
            <a:r>
              <a:rPr lang="en-US" dirty="0"/>
              <a:t> </a:t>
            </a:r>
            <a:r>
              <a:rPr lang="en-US" dirty="0" err="1"/>
              <a:t>podlaga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prebivanje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drugačne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 in </a:t>
            </a:r>
            <a:r>
              <a:rPr lang="en-US" dirty="0" err="1"/>
              <a:t>socialne</a:t>
            </a:r>
            <a:r>
              <a:rPr lang="en-US" dirty="0"/>
              <a:t> </a:t>
            </a:r>
            <a:r>
              <a:rPr lang="en-US" dirty="0" err="1"/>
              <a:t>pravice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zakonito</a:t>
            </a:r>
            <a:r>
              <a:rPr lang="en-US" dirty="0"/>
              <a:t> </a:t>
            </a:r>
            <a:r>
              <a:rPr lang="en-US" dirty="0" err="1"/>
              <a:t>zastopništvo</a:t>
            </a:r>
            <a:r>
              <a:rPr lang="en-US" dirty="0"/>
              <a:t> in </a:t>
            </a:r>
            <a:r>
              <a:rPr lang="en-US" dirty="0" err="1"/>
              <a:t>pravno</a:t>
            </a:r>
            <a:r>
              <a:rPr lang="en-US" dirty="0"/>
              <a:t> </a:t>
            </a:r>
            <a:r>
              <a:rPr lang="en-US" dirty="0" err="1"/>
              <a:t>zastopanje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dostop</a:t>
            </a:r>
            <a:r>
              <a:rPr lang="en-US" dirty="0"/>
              <a:t> do </a:t>
            </a:r>
            <a:r>
              <a:rPr lang="en-US" dirty="0" err="1"/>
              <a:t>zdravstva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nastanitev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dostop</a:t>
            </a:r>
            <a:r>
              <a:rPr lang="en-US" dirty="0"/>
              <a:t> do </a:t>
            </a:r>
            <a:r>
              <a:rPr lang="en-US" dirty="0" err="1"/>
              <a:t>trga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šolstvo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identificirane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, </a:t>
            </a:r>
            <a:r>
              <a:rPr lang="en-US" dirty="0" err="1"/>
              <a:t>primeri</a:t>
            </a:r>
            <a:r>
              <a:rPr lang="en-US" dirty="0"/>
              <a:t> </a:t>
            </a:r>
            <a:r>
              <a:rPr lang="en-US" dirty="0" err="1"/>
              <a:t>dobre</a:t>
            </a:r>
            <a:r>
              <a:rPr lang="en-US" dirty="0"/>
              <a:t> </a:t>
            </a:r>
            <a:r>
              <a:rPr lang="en-US" dirty="0" err="1"/>
              <a:t>prakse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RS in </a:t>
            </a:r>
            <a:r>
              <a:rPr lang="en-US" dirty="0" err="1"/>
              <a:t>tujine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ključna</a:t>
            </a:r>
            <a:r>
              <a:rPr lang="en-US" dirty="0"/>
              <a:t> </a:t>
            </a:r>
            <a:r>
              <a:rPr lang="en-US" dirty="0" err="1"/>
              <a:t>vloga</a:t>
            </a:r>
            <a:r>
              <a:rPr lang="en-US" dirty="0"/>
              <a:t> ZZ in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podpornih</a:t>
            </a:r>
            <a:r>
              <a:rPr lang="en-US" dirty="0"/>
              <a:t> </a:t>
            </a:r>
            <a:r>
              <a:rPr lang="en-US" dirty="0" err="1"/>
              <a:t>oseb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ZZ v </a:t>
            </a:r>
            <a:r>
              <a:rPr lang="en-US" dirty="0" err="1"/>
              <a:t>praksi</a:t>
            </a:r>
            <a:r>
              <a:rPr lang="en-US" dirty="0"/>
              <a:t>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naprej</a:t>
            </a:r>
            <a:r>
              <a:rPr lang="en-US" dirty="0"/>
              <a:t> </a:t>
            </a:r>
            <a:r>
              <a:rPr lang="en-US" dirty="0" err="1"/>
              <a:t>nudijo</a:t>
            </a:r>
            <a:r>
              <a:rPr lang="en-US" dirty="0"/>
              <a:t> </a:t>
            </a:r>
            <a:r>
              <a:rPr lang="en-US" dirty="0" err="1"/>
              <a:t>pomoč</a:t>
            </a:r>
            <a:r>
              <a:rPr lang="en-US" dirty="0"/>
              <a:t>/</a:t>
            </a:r>
            <a:r>
              <a:rPr lang="en-US" dirty="0" err="1"/>
              <a:t>prevzemajo</a:t>
            </a:r>
            <a:r>
              <a:rPr lang="en-US" dirty="0"/>
              <a:t> </a:t>
            </a:r>
            <a:r>
              <a:rPr lang="en-US" dirty="0" err="1"/>
              <a:t>skbništvo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nastanitev</a:t>
            </a:r>
            <a:r>
              <a:rPr lang="en-US" dirty="0"/>
              <a:t> do 21 </a:t>
            </a:r>
            <a:r>
              <a:rPr lang="en-US" dirty="0" err="1"/>
              <a:t>leta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ključno</a:t>
            </a:r>
            <a:r>
              <a:rPr lang="en-US" dirty="0"/>
              <a:t> je </a:t>
            </a:r>
            <a:r>
              <a:rPr lang="en-US" dirty="0" err="1"/>
              <a:t>sodelovanje</a:t>
            </a:r>
            <a:r>
              <a:rPr lang="en-US" dirty="0"/>
              <a:t> in </a:t>
            </a:r>
            <a:r>
              <a:rPr lang="en-US" dirty="0" err="1"/>
              <a:t>povezovanje</a:t>
            </a:r>
            <a:r>
              <a:rPr lang="en-US" dirty="0"/>
              <a:t> </a:t>
            </a:r>
            <a:r>
              <a:rPr lang="en-US" dirty="0" err="1"/>
              <a:t>relevantnih</a:t>
            </a:r>
            <a:r>
              <a:rPr lang="en-US" dirty="0"/>
              <a:t> </a:t>
            </a:r>
            <a:r>
              <a:rPr lang="en-US" dirty="0" err="1"/>
              <a:t>akterjev</a:t>
            </a:r>
            <a:r>
              <a:rPr lang="en-US" dirty="0"/>
              <a:t>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9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B301-2857-674E-AC16-BB24B0CA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PSIHOSOCIALNA PODPORA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819E5-44F4-2F43-B842-A5D5DD0DC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upoštevati</a:t>
            </a:r>
            <a:r>
              <a:rPr lang="en-US" dirty="0"/>
              <a:t> </a:t>
            </a:r>
            <a:r>
              <a:rPr lang="en-US" dirty="0" err="1"/>
              <a:t>pshihološki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/>
              <a:t>vpliv</a:t>
            </a:r>
            <a:r>
              <a:rPr lang="en-US" dirty="0"/>
              <a:t> </a:t>
            </a:r>
            <a:r>
              <a:rPr lang="en-US" dirty="0" err="1"/>
              <a:t>prehoda</a:t>
            </a:r>
            <a:r>
              <a:rPr lang="en-US" dirty="0"/>
              <a:t> v </a:t>
            </a:r>
            <a:r>
              <a:rPr lang="en-US" dirty="0" err="1"/>
              <a:t>odraslost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razlika</a:t>
            </a:r>
            <a:r>
              <a:rPr lang="en-US" dirty="0"/>
              <a:t> med </a:t>
            </a:r>
            <a:r>
              <a:rPr lang="en-US" dirty="0" err="1"/>
              <a:t>psihoterapijo</a:t>
            </a:r>
            <a:r>
              <a:rPr lang="en-US" dirty="0"/>
              <a:t> in </a:t>
            </a:r>
            <a:r>
              <a:rPr lang="en-US" dirty="0" err="1"/>
              <a:t>psihosocialno</a:t>
            </a:r>
            <a:r>
              <a:rPr lang="en-US" dirty="0"/>
              <a:t> </a:t>
            </a:r>
            <a:r>
              <a:rPr lang="en-US" dirty="0" err="1"/>
              <a:t>podporo</a:t>
            </a:r>
            <a:endParaRPr lang="en-US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B9259-662D-3C4E-B7AB-F327ED722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UREDITEV V SLOVENIJI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0F50-8110-EB4C-AAB3-F60672E92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zakonodajno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ureditev</a:t>
            </a:r>
            <a:r>
              <a:rPr lang="en-US" dirty="0"/>
              <a:t> v </a:t>
            </a:r>
            <a:r>
              <a:rPr lang="en-US" dirty="0" err="1"/>
              <a:t>novem</a:t>
            </a:r>
            <a:r>
              <a:rPr lang="en-US" dirty="0"/>
              <a:t> </a:t>
            </a:r>
            <a:r>
              <a:rPr lang="en-US" dirty="0" err="1"/>
              <a:t>zakonu</a:t>
            </a:r>
            <a:r>
              <a:rPr lang="en-US" dirty="0"/>
              <a:t>?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zakonodajna</a:t>
            </a:r>
            <a:r>
              <a:rPr lang="en-US" dirty="0"/>
              <a:t> </a:t>
            </a:r>
            <a:r>
              <a:rPr lang="en-US" dirty="0" err="1"/>
              <a:t>ureditev</a:t>
            </a:r>
            <a:r>
              <a:rPr lang="en-US" dirty="0"/>
              <a:t> in </a:t>
            </a:r>
            <a:r>
              <a:rPr lang="en-US" dirty="0" err="1"/>
              <a:t>prakse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primerna</a:t>
            </a:r>
            <a:r>
              <a:rPr lang="en-US" dirty="0"/>
              <a:t> </a:t>
            </a:r>
            <a:r>
              <a:rPr lang="en-US" dirty="0" err="1"/>
              <a:t>priprava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pravni</a:t>
            </a:r>
            <a:r>
              <a:rPr lang="en-US" dirty="0"/>
              <a:t> in </a:t>
            </a:r>
            <a:r>
              <a:rPr lang="en-US" dirty="0" err="1"/>
              <a:t>psihosocialni</a:t>
            </a:r>
            <a:r>
              <a:rPr lang="en-US" dirty="0"/>
              <a:t> </a:t>
            </a:r>
            <a:r>
              <a:rPr lang="en-US" dirty="0" err="1"/>
              <a:t>vidiki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pravna</a:t>
            </a:r>
            <a:r>
              <a:rPr lang="en-US" dirty="0"/>
              <a:t> </a:t>
            </a:r>
            <a:r>
              <a:rPr lang="en-US" dirty="0" err="1"/>
              <a:t>stabilnost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ureditev</a:t>
            </a:r>
            <a:r>
              <a:rPr lang="en-US" dirty="0"/>
              <a:t> </a:t>
            </a:r>
            <a:r>
              <a:rPr lang="en-US" dirty="0" err="1"/>
              <a:t>pristojnosti</a:t>
            </a:r>
            <a:r>
              <a:rPr lang="en-US" dirty="0"/>
              <a:t> in </a:t>
            </a:r>
            <a:r>
              <a:rPr lang="en-US" dirty="0" err="1"/>
              <a:t>nalog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nastanitev</a:t>
            </a:r>
            <a:endParaRPr lang="en-US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2E4450-0962-0542-8BBA-46CD07F0E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567" y="1472616"/>
            <a:ext cx="4704347" cy="47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0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D222ED5-241C-0B41-8E26-246E50C3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ZAKLJUČEK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B71617-5434-EE40-96F9-FDA003E6B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čeprav</a:t>
            </a:r>
            <a:r>
              <a:rPr lang="en-US" dirty="0"/>
              <a:t> z 18 </a:t>
            </a:r>
            <a:r>
              <a:rPr lang="en-US" dirty="0" err="1"/>
              <a:t>leti</a:t>
            </a:r>
            <a:r>
              <a:rPr lang="en-US" dirty="0"/>
              <a:t> </a:t>
            </a:r>
            <a:r>
              <a:rPr lang="en-US" dirty="0" err="1"/>
              <a:t>oseba</a:t>
            </a:r>
            <a:r>
              <a:rPr lang="en-US" dirty="0"/>
              <a:t>  v </a:t>
            </a:r>
            <a:r>
              <a:rPr lang="en-US" dirty="0" err="1"/>
              <a:t>skladu</a:t>
            </a:r>
            <a:r>
              <a:rPr lang="en-US" dirty="0"/>
              <a:t> z </a:t>
            </a:r>
            <a:r>
              <a:rPr lang="en-US" dirty="0" err="1"/>
              <a:t>zakonom</a:t>
            </a:r>
            <a:r>
              <a:rPr lang="en-US" dirty="0"/>
              <a:t> </a:t>
            </a:r>
            <a:r>
              <a:rPr lang="en-US" dirty="0" err="1"/>
              <a:t>postane</a:t>
            </a:r>
            <a:r>
              <a:rPr lang="en-US" dirty="0"/>
              <a:t> “</a:t>
            </a:r>
            <a:r>
              <a:rPr lang="en-US" dirty="0" err="1"/>
              <a:t>odrasla</a:t>
            </a:r>
            <a:r>
              <a:rPr lang="en-US" dirty="0"/>
              <a:t>” je </a:t>
            </a:r>
            <a:r>
              <a:rPr lang="en-US" dirty="0" err="1"/>
              <a:t>prehod</a:t>
            </a:r>
            <a:r>
              <a:rPr lang="en-US" dirty="0"/>
              <a:t> v </a:t>
            </a:r>
            <a:r>
              <a:rPr lang="en-US" dirty="0" err="1"/>
              <a:t>odraslost</a:t>
            </a:r>
            <a:r>
              <a:rPr lang="en-US" dirty="0"/>
              <a:t> </a:t>
            </a:r>
            <a:r>
              <a:rPr lang="en-US" b="1" dirty="0" err="1"/>
              <a:t>postopen</a:t>
            </a:r>
            <a:r>
              <a:rPr lang="en-US" b="1" dirty="0"/>
              <a:t> in </a:t>
            </a:r>
            <a:r>
              <a:rPr lang="en-US" b="1" dirty="0" err="1"/>
              <a:t>večplasten</a:t>
            </a:r>
            <a:r>
              <a:rPr lang="en-US" b="1" dirty="0"/>
              <a:t> </a:t>
            </a:r>
            <a:r>
              <a:rPr lang="en-US" b="1" dirty="0" err="1"/>
              <a:t>proces</a:t>
            </a:r>
            <a:r>
              <a:rPr lang="en-US" b="1" dirty="0"/>
              <a:t> </a:t>
            </a:r>
            <a:r>
              <a:rPr lang="en-US" dirty="0"/>
              <a:t>v </a:t>
            </a:r>
            <a:r>
              <a:rPr lang="en-US" dirty="0" err="1"/>
              <a:t>katerem</a:t>
            </a:r>
            <a:r>
              <a:rPr lang="en-US" dirty="0"/>
              <a:t> </a:t>
            </a:r>
            <a:r>
              <a:rPr lang="en-US" dirty="0" err="1"/>
              <a:t>otrok</a:t>
            </a:r>
            <a:r>
              <a:rPr lang="en-US" dirty="0"/>
              <a:t> </a:t>
            </a:r>
            <a:r>
              <a:rPr lang="en-US" dirty="0" err="1"/>
              <a:t>potrebuje</a:t>
            </a:r>
            <a:r>
              <a:rPr lang="en-US" dirty="0"/>
              <a:t> </a:t>
            </a:r>
            <a:r>
              <a:rPr lang="en-US" dirty="0" err="1"/>
              <a:t>dodatno</a:t>
            </a:r>
            <a:r>
              <a:rPr lang="en-US" dirty="0"/>
              <a:t> </a:t>
            </a:r>
            <a:r>
              <a:rPr lang="en-US" dirty="0" err="1"/>
              <a:t>podporo</a:t>
            </a:r>
            <a:r>
              <a:rPr lang="en-US" dirty="0"/>
              <a:t>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Spodbujanje</a:t>
            </a:r>
            <a:r>
              <a:rPr lang="en-US" dirty="0"/>
              <a:t> </a:t>
            </a:r>
            <a:r>
              <a:rPr lang="en-US" dirty="0" err="1"/>
              <a:t>čustvene</a:t>
            </a:r>
            <a:r>
              <a:rPr lang="en-US" dirty="0"/>
              <a:t> </a:t>
            </a:r>
            <a:r>
              <a:rPr lang="en-US" dirty="0" err="1"/>
              <a:t>stabilnosti</a:t>
            </a:r>
            <a:r>
              <a:rPr lang="en-US" dirty="0"/>
              <a:t>, </a:t>
            </a:r>
            <a:r>
              <a:rPr lang="en-US" dirty="0" err="1"/>
              <a:t>podpiranje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odpornosti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zagotavljanje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in </a:t>
            </a:r>
            <a:r>
              <a:rPr lang="en-US" dirty="0" err="1"/>
              <a:t>orodij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obdelavo</a:t>
            </a:r>
            <a:r>
              <a:rPr lang="en-US" dirty="0"/>
              <a:t> </a:t>
            </a:r>
            <a:r>
              <a:rPr lang="en-US" dirty="0" err="1"/>
              <a:t>travm</a:t>
            </a:r>
            <a:r>
              <a:rPr lang="en-US" dirty="0"/>
              <a:t> in </a:t>
            </a:r>
            <a:r>
              <a:rPr lang="en-US" dirty="0" err="1"/>
              <a:t>težkih</a:t>
            </a:r>
            <a:r>
              <a:rPr lang="en-US" dirty="0"/>
              <a:t> </a:t>
            </a:r>
            <a:r>
              <a:rPr lang="en-US" dirty="0" err="1"/>
              <a:t>preteklih</a:t>
            </a:r>
            <a:r>
              <a:rPr lang="en-US" dirty="0"/>
              <a:t> </a:t>
            </a:r>
            <a:r>
              <a:rPr lang="en-US" dirty="0" err="1"/>
              <a:t>izkušenj</a:t>
            </a:r>
            <a:r>
              <a:rPr lang="en-US" dirty="0"/>
              <a:t> so </a:t>
            </a:r>
            <a:r>
              <a:rPr lang="en-US" dirty="0" err="1"/>
              <a:t>bistvenega</a:t>
            </a:r>
            <a:r>
              <a:rPr lang="en-US" dirty="0"/>
              <a:t> </a:t>
            </a:r>
            <a:r>
              <a:rPr lang="en-US" dirty="0" err="1"/>
              <a:t>pomena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učinkovito</a:t>
            </a:r>
            <a:r>
              <a:rPr lang="en-US" dirty="0"/>
              <a:t> </a:t>
            </a:r>
            <a:r>
              <a:rPr lang="en-US" dirty="0" err="1"/>
              <a:t>vključevanje</a:t>
            </a:r>
            <a:r>
              <a:rPr lang="en-US" dirty="0"/>
              <a:t> v </a:t>
            </a:r>
            <a:r>
              <a:rPr lang="en-US" dirty="0" err="1"/>
              <a:t>družbo</a:t>
            </a:r>
            <a:r>
              <a:rPr lang="en-US" dirty="0"/>
              <a:t> </a:t>
            </a:r>
            <a:r>
              <a:rPr lang="en-US" dirty="0" err="1"/>
              <a:t>gostiteljico</a:t>
            </a:r>
            <a:r>
              <a:rPr lang="en-US" dirty="0"/>
              <a:t> in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lažji</a:t>
            </a:r>
            <a:r>
              <a:rPr lang="en-US" dirty="0"/>
              <a:t> </a:t>
            </a:r>
            <a:r>
              <a:rPr lang="en-US" dirty="0" err="1"/>
              <a:t>prehod</a:t>
            </a:r>
            <a:r>
              <a:rPr lang="en-US" dirty="0"/>
              <a:t> v </a:t>
            </a:r>
            <a:r>
              <a:rPr lang="en-US" dirty="0" err="1"/>
              <a:t>odraslost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40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A156-90E5-1B41-AF7C-8B425FD8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97" y="2379120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pozornost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8530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2931</TotalTime>
  <Words>433</Words>
  <Application>Microsoft Office PowerPoint</Application>
  <PresentationFormat>Širokozaslonsko</PresentationFormat>
  <Paragraphs>62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ZAŠČITA OTROK BREZ SPREMSTVA</vt:lpstr>
      <vt:lpstr>KAJ JE PREHOD V ODRASLOST? </vt:lpstr>
      <vt:lpstr>PREHOD V ODRASLOST V KONTEKSTU MIGRACIJ</vt:lpstr>
      <vt:lpstr>INDIVIDUALEN PRISTOP</vt:lpstr>
      <vt:lpstr>NASLAVLJANJE SPREMEMB OB PREHODU</vt:lpstr>
      <vt:lpstr>PSIHOSOCIALNA PODPORA </vt:lpstr>
      <vt:lpstr>UREDITEV V SLOVENIJI</vt:lpstr>
      <vt:lpstr>ZAKLJUČEK</vt:lpstr>
      <vt:lpstr>Hvala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ZAŠČITA OTROK BREZ SPREMSTVA</dc:title>
  <dc:creator>Microsoft Office User</dc:creator>
  <cp:lastModifiedBy>picmicrosoft@pic.si</cp:lastModifiedBy>
  <cp:revision>39</cp:revision>
  <dcterms:created xsi:type="dcterms:W3CDTF">2025-10-05T11:20:41Z</dcterms:created>
  <dcterms:modified xsi:type="dcterms:W3CDTF">2026-05-18T18:23:05Z</dcterms:modified>
</cp:coreProperties>
</file>